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010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95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28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22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47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318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72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65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672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068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1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2DFE-A7EB-4D5F-85BB-309D04F39E05}" type="datetimeFigureOut">
              <a:rPr lang="pl-PL" smtClean="0"/>
              <a:pPr/>
              <a:t>03.05.2023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AC2B-2716-4E1F-B6A5-B84FB047FC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193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449388" y="5537200"/>
            <a:ext cx="640080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 sz="1800" dirty="0" smtClean="0"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l-PL" sz="2400" i="1" dirty="0" err="1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Lek.med</a:t>
            </a:r>
            <a: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. Monika Wojtkiewicz </a:t>
            </a:r>
            <a:b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</a:br>
            <a:r>
              <a:rPr lang="pl-PL" sz="2800" b="1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Poradnia Zdrowia Prokreacyjnego Gdańsk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786"/>
          <a:stretch>
            <a:fillRect/>
          </a:stretch>
        </p:blipFill>
        <p:spPr bwMode="auto">
          <a:xfrm>
            <a:off x="882650" y="212725"/>
            <a:ext cx="74326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1089858" y="1773238"/>
            <a:ext cx="701826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dirty="0" err="1" smtClean="0">
                <a:solidFill>
                  <a:srgbClr val="8D0D4A"/>
                </a:solidFill>
                <a:latin typeface="Arial" pitchFamily="34" charset="0"/>
              </a:rPr>
              <a:t>Njaczęstsze</a:t>
            </a:r>
            <a:r>
              <a:rPr lang="pl-PL" altLang="pl-PL" dirty="0" smtClean="0">
                <a:solidFill>
                  <a:srgbClr val="8D0D4A"/>
                </a:solidFill>
                <a:latin typeface="Arial" pitchFamily="34" charset="0"/>
              </a:rPr>
              <a:t> problemy ginekologiczne</a:t>
            </a: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smtClean="0">
                <a:solidFill>
                  <a:srgbClr val="8D0D4A"/>
                </a:solidFill>
                <a:latin typeface="Arial" pitchFamily="34" charset="0"/>
              </a:rPr>
              <a:t>Gdańsk </a:t>
            </a:r>
            <a:r>
              <a:rPr lang="pl-PL" altLang="pl-PL" smtClean="0">
                <a:solidFill>
                  <a:srgbClr val="8D0D4A"/>
                </a:solidFill>
                <a:latin typeface="Arial" pitchFamily="34" charset="0"/>
              </a:rPr>
              <a:t>15.05.2023</a:t>
            </a:r>
            <a:endParaRPr lang="pl-PL" altLang="pl-PL" dirty="0">
              <a:solidFill>
                <a:srgbClr val="8D0D4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9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Mięśniaki macicy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35" y="1412776"/>
            <a:ext cx="72559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8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Mięśniaki macicy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6409150" cy="48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Torbiele jajników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166979" cy="46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37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1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 </a:t>
            </a:r>
            <a:r>
              <a:rPr lang="pl-PL" dirty="0" err="1" smtClean="0"/>
              <a:t>dermoid</a:t>
            </a:r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18521" cy="43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36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 </a:t>
            </a:r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271" y="1600200"/>
            <a:ext cx="6127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9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61" y="1628800"/>
            <a:ext cx="81477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275652" cy="54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00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1"/>
            <a:ext cx="6368036" cy="51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88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Narząd rodny żeński</a:t>
            </a:r>
            <a:endParaRPr lang="pl-PL" dirty="0"/>
          </a:p>
        </p:txBody>
      </p:sp>
      <p:pic>
        <p:nvPicPr>
          <p:cNvPr id="1028" name="Picture 4" descr="http://www.ikobiety.pl/wp-content/uploads/2009/11/ukladrozrodcz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90738"/>
            <a:ext cx="42291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071112" cy="39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6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41" y="333375"/>
            <a:ext cx="7723717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0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PCO</a:t>
            </a:r>
            <a:endParaRPr lang="pl-P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680" y="2204864"/>
            <a:ext cx="516729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6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PCOS</a:t>
            </a:r>
            <a:endParaRPr lang="pl-P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72816"/>
            <a:ext cx="5827908" cy="34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0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Poradnia Zdrowia Prokreacyjnego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990" y="2692648"/>
            <a:ext cx="5938019" cy="2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41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Zapalenie pochwy i sromu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Etiologia</a:t>
            </a:r>
          </a:p>
          <a:p>
            <a:r>
              <a:rPr lang="pl-PL" dirty="0" err="1" smtClean="0"/>
              <a:t>pH</a:t>
            </a:r>
            <a:endParaRPr lang="pl-PL" dirty="0" smtClean="0"/>
          </a:p>
          <a:p>
            <a:r>
              <a:rPr lang="pl-PL" dirty="0" smtClean="0"/>
              <a:t>Preparat bezpośredni, stopień czystości pochwy</a:t>
            </a:r>
          </a:p>
          <a:p>
            <a:r>
              <a:rPr lang="pl-PL" dirty="0" smtClean="0"/>
              <a:t>Posiewy + antybiogram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</a:t>
            </a:r>
            <a:r>
              <a:rPr lang="pl-PL" dirty="0" smtClean="0"/>
              <a:t> pochwy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591488" y="1600200"/>
          <a:ext cx="5961024" cy="4525962"/>
        </p:xfrm>
        <a:graphic>
          <a:graphicData uri="http://schemas.openxmlformats.org/drawingml/2006/table">
            <a:tbl>
              <a:tblPr/>
              <a:tblGrid>
                <a:gridCol w="1987008"/>
                <a:gridCol w="1987008"/>
                <a:gridCol w="1987008"/>
              </a:tblGrid>
              <a:tr h="535388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Poziom pH pochwy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Możliwe symptomy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Prawdopodobna przyczyna infekcji intymnej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889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3,8-4,5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Świąd, białe, gęste i grudkowate, zazwyczaj bezwonne upławy, zaczerwienienie warg sromowych, ból lub pieczenie przy oddawaniu moczu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Zakażenie drożdżakami (grzybica pochwy)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08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4,5-7,0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Biało-szare, obfite upławy o rybim zapachu, często brak jest innych objawów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Zakażenie bakteryjne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59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4,5-7,0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Świąd, pieczenie, częste i bolesne oddawanie moczu, ból przy stosunku, żółto-zielone, pieniste upławy o nieprzyjemnym zapachu, ból lub zaczerwienienie miejsc intymnych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dirty="0">
                          <a:effectLst/>
                        </a:rPr>
                        <a:t>Zakażenie </a:t>
                      </a:r>
                      <a:r>
                        <a:rPr lang="pl-PL" sz="1300" dirty="0" err="1">
                          <a:effectLst/>
                        </a:rPr>
                        <a:t>pierwotniakami</a:t>
                      </a:r>
                      <a:r>
                        <a:rPr lang="pl-PL" sz="1300" i="1" dirty="0" err="1">
                          <a:effectLst/>
                        </a:rPr>
                        <a:t>Trichomonas</a:t>
                      </a:r>
                      <a:r>
                        <a:rPr lang="pl-PL" sz="1300" i="1" dirty="0">
                          <a:effectLst/>
                        </a:rPr>
                        <a:t> </a:t>
                      </a:r>
                      <a:r>
                        <a:rPr lang="pl-PL" sz="1300" i="1" dirty="0" err="1">
                          <a:effectLst/>
                        </a:rPr>
                        <a:t>vaginalis</a:t>
                      </a:r>
                      <a:r>
                        <a:rPr lang="pl-PL" sz="1300" dirty="0">
                          <a:effectLst/>
                        </a:rPr>
                        <a:t>(rzęsistkowica)</a:t>
                      </a:r>
                      <a:r>
                        <a:rPr lang="pl-PL" sz="1300" i="1" dirty="0">
                          <a:effectLst/>
                        </a:rPr>
                        <a:t/>
                      </a:r>
                      <a:br>
                        <a:rPr lang="pl-PL" sz="1300" i="1" dirty="0">
                          <a:effectLst/>
                        </a:rPr>
                      </a:br>
                      <a:r>
                        <a:rPr lang="pl-PL" sz="1300" i="1" dirty="0">
                          <a:effectLst/>
                        </a:rPr>
                        <a:t>W przypadku podejrzenia zakażenia rzęsistkiem pochwowym należy jak najszybciej udać się do ginekologa.</a:t>
                      </a:r>
                      <a:endParaRPr lang="pl-PL" sz="1300" dirty="0">
                        <a:effectLst/>
                      </a:endParaRP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9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Szyjka macicy</a:t>
            </a:r>
            <a:endParaRPr lang="pl-PL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4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Ektopia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15281"/>
            <a:ext cx="6438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Nadżerka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324799" cy="4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Polip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3"/>
            <a:ext cx="6344635" cy="47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40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Rak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72444"/>
            <a:ext cx="5715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2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102</Words>
  <Application>Microsoft Office PowerPoint</Application>
  <PresentationFormat>Pokaz na ekranie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Narząd rodny żeński</vt:lpstr>
      <vt:lpstr>Zapalenie pochwy i sromu</vt:lpstr>
      <vt:lpstr>pH pochwy</vt:lpstr>
      <vt:lpstr>Szyjka macicy</vt:lpstr>
      <vt:lpstr>Ektopia</vt:lpstr>
      <vt:lpstr>Nadżerka</vt:lpstr>
      <vt:lpstr>Polip</vt:lpstr>
      <vt:lpstr>Rak</vt:lpstr>
      <vt:lpstr>Mięśniaki macicy</vt:lpstr>
      <vt:lpstr>Mięśniaki macicy</vt:lpstr>
      <vt:lpstr>Torbiele jajników</vt:lpstr>
      <vt:lpstr>Torbiel jajnika</vt:lpstr>
      <vt:lpstr>Torbiel jajnika</vt:lpstr>
      <vt:lpstr>Torbiel jajnika dermoid</vt:lpstr>
      <vt:lpstr>Torbiel jajnika endometrioza</vt:lpstr>
      <vt:lpstr>Endometrioza</vt:lpstr>
      <vt:lpstr>Endometrioza</vt:lpstr>
      <vt:lpstr>Endometrioza</vt:lpstr>
      <vt:lpstr>Endometrioza</vt:lpstr>
      <vt:lpstr>Endometrioza</vt:lpstr>
      <vt:lpstr>Slajd 22</vt:lpstr>
      <vt:lpstr>PCO</vt:lpstr>
      <vt:lpstr>PCOS</vt:lpstr>
      <vt:lpstr>Poradnia Zdrowia Prokreacyjnego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Anna</cp:lastModifiedBy>
  <cp:revision>12</cp:revision>
  <dcterms:created xsi:type="dcterms:W3CDTF">2016-05-18T15:43:30Z</dcterms:created>
  <dcterms:modified xsi:type="dcterms:W3CDTF">2023-05-03T08:54:11Z</dcterms:modified>
</cp:coreProperties>
</file>