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73EFA3-A5EF-4335-8147-5729464B9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Aborcja w nauczaniu Kościoła Katolickiego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0FC3457-0784-4AAA-A2C4-625F92520B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1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FA36FF-1DFF-4D62-90CA-C043DF4C4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Pisma starochrześcijańskie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F4F94B-4EBA-4B70-9F36-30212654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Jednym z najstarszych świadectw chrześcijańskich na ten temat jest katalog grzechów, zawarty w Didache (I/II w.). Obok innych poważnych grzechów, jak mord i nierząd, pismo to wylicza zabójstwo nowonarodzonych i przerwanie ciąży</a:t>
            </a:r>
          </a:p>
        </p:txBody>
      </p:sp>
    </p:spTree>
    <p:extLst>
      <p:ext uri="{BB962C8B-B14F-4D97-AF65-F5344CB8AC3E}">
        <p14:creationId xmlns:p14="http://schemas.microsoft.com/office/powerpoint/2010/main" val="322234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036D82-FB49-4F2A-869E-BFC7908C6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Współczesne nauczanie Kościoła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F812DA-9E26-4C47-8784-F28E6CD9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740772" cy="4761571"/>
          </a:xfrm>
        </p:spPr>
        <p:txBody>
          <a:bodyPr/>
          <a:lstStyle/>
          <a:p>
            <a:r>
              <a:rPr lang="pl-PL" b="1" u="sng" dirty="0"/>
              <a:t>Katechizm Kościoła Katolickiego (1992), nr 2272:</a:t>
            </a:r>
            <a:endParaRPr lang="pl-PL" b="1" dirty="0"/>
          </a:p>
          <a:p>
            <a:r>
              <a:rPr lang="pl-PL" sz="2200" dirty="0"/>
              <a:t>„Formalne współdziałanie w przerywaniu ciąży stanowi poważne wykroczenie. Kościół nakłada kanoniczną karę ekskomuniki za to przestępstwo przeciw życiu ludzkiemu. </a:t>
            </a:r>
            <a:r>
              <a:rPr lang="pl-PL" sz="2200" i="1" dirty="0"/>
              <a:t>‘Kto powoduje przerywanie ciąży po zaistnieniu skutku, podlega ekskomunice mocą samego prawa.’</a:t>
            </a:r>
            <a:r>
              <a:rPr lang="pl-PL" sz="2200" dirty="0"/>
              <a:t> </a:t>
            </a:r>
            <a:r>
              <a:rPr lang="pl-PL" sz="2200" i="1" dirty="0"/>
              <a:t>‘przez sam fakt popełnienia przestępstwa’</a:t>
            </a:r>
            <a:r>
              <a:rPr lang="pl-PL" sz="2200" dirty="0"/>
              <a:t>, na warunkach przewidzianych przez prawo. Kościół nie zamierza przez to ograniczać zakresu miłosierdzia. Ukazuje ciężar popełnionej zbrodni, szkodę nie do naprawienia wyrządzoną niewinnie zamordowanemu dziecku, jego rodzicom i całemu społeczeństwu 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23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0BDF56-C355-46C3-8652-25B1B71D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B8795-4E71-4DA9-BA80-8B8FCBDB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/>
              <a:t>Jan Paweł II, Encyklika o wartości i nienaruszalności życia ludzkiego „</a:t>
            </a:r>
            <a:r>
              <a:rPr lang="pl-PL" b="1" u="sng" dirty="0" err="1"/>
              <a:t>Evangelium</a:t>
            </a:r>
            <a:r>
              <a:rPr lang="pl-PL" b="1" u="sng" dirty="0"/>
              <a:t> vitae” (1995), nr 62:</a:t>
            </a:r>
            <a:endParaRPr lang="pl-PL" dirty="0"/>
          </a:p>
          <a:p>
            <a:r>
              <a:rPr lang="pl-PL" dirty="0"/>
              <a:t>„[...] mocą władzy, której Chrystus udzielił Piotrowi i jego Następcom, w komunii z Biskupami – którzy [...] wyrazili jednomyślne – choć byli rozproszeni po świecie – aprobatę dla tej doktryny – </a:t>
            </a:r>
            <a:r>
              <a:rPr lang="pl-PL" i="1" dirty="0"/>
              <a:t>oświadczam, że bezpośrednie przerwanie ciąży, to znaczy zamierzone jako cel czy jako środek, jest zawsze poważnym nieładem moralnym</a:t>
            </a:r>
            <a:r>
              <a:rPr lang="pl-PL" dirty="0"/>
              <a:t>, gdyż jest dobrowolnym zabójstwem niewinnej istoty ludzkiej. [...]. Żadna okoliczność, żaden cel, żadne prawo na świecie nigdy nie będą mogły uczynić godziwym aktu, który sam w sobie jest niegodziwy, ponieważ sprzeciwia się Prawu Bożemu, zapisanemu w sercu każdego człowieka, poznawalnemu przez sam rozum i głoszonemu przez Kościół.”</a:t>
            </a:r>
          </a:p>
          <a:p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273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BF08E8-CD75-40EB-8F51-B949090F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Cz. 3 (o kobietach, które dokonały aborcji)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1666FA-99C5-426B-88AE-3A0585D66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8700835" cy="4805916"/>
          </a:xfrm>
        </p:spPr>
        <p:txBody>
          <a:bodyPr>
            <a:normAutofit fontScale="55000" lnSpcReduction="20000"/>
          </a:bodyPr>
          <a:lstStyle/>
          <a:p>
            <a:r>
              <a:rPr lang="de-DE" sz="3000" b="1" u="sng" dirty="0" err="1"/>
              <a:t>Encyklika</a:t>
            </a:r>
            <a:r>
              <a:rPr lang="de-DE" sz="3000" b="1" u="sng" dirty="0"/>
              <a:t> „Evangelium </a:t>
            </a:r>
            <a:r>
              <a:rPr lang="de-DE" sz="3000" b="1" u="sng" dirty="0" err="1"/>
              <a:t>vitae</a:t>
            </a:r>
            <a:r>
              <a:rPr lang="de-DE" sz="3000" b="1" u="sng" dirty="0"/>
              <a:t>”, </a:t>
            </a:r>
            <a:r>
              <a:rPr lang="de-DE" sz="3000" b="1" u="sng" dirty="0" err="1"/>
              <a:t>nr</a:t>
            </a:r>
            <a:r>
              <a:rPr lang="de-DE" sz="3000" b="1" u="sng" dirty="0"/>
              <a:t> 99:</a:t>
            </a:r>
            <a:endParaRPr lang="pl-PL" sz="3000" dirty="0"/>
          </a:p>
          <a:p>
            <a:r>
              <a:rPr lang="pl-PL" sz="3000" dirty="0"/>
              <a:t>„</a:t>
            </a:r>
            <a:r>
              <a:rPr lang="pl-PL" sz="3300" dirty="0"/>
              <a:t>Szczególną uwagę pragnę poświęcić wam, kobiety, które dopuściłyście się przerwania ciąży. Kościół wie, jak wiele czynników mogło wpłynąć na waszą decyzję, i nie wątpi, że w wielu wypadkach była to decyzja bolesna, może nawet dramatyczna. Zapewne rana w waszych sercach jeszcze się nie zabliźniła. W istocie bowiem to, co się stało, było i jest głęboko niegodziwe. Nie ulegajcie jednak zniechęceniu i nie traćcie nadziei. Starajcie się raczej zrozumieć to doświadczenie i zinterpretować je w prawdzie. Z pokorą i ufnością otwórzcie się – jeśli tego jeszcze nie uczyniłyście – na pokutę: Ojciec wszelkiego miłosierdzia czeka na was, by ofiarować wam swoje przebaczenie i pokój w Sakramencie Pojednania. Odkryjcie, że nic jeszcze nie jest stracone, i będziecie mogły prosić o przebaczenie także swoje dziecko: ono teraz żyje w Bogu. Wsparte radą i pomocą życzliwych wam i kompetentnych osób, będziecie mogły uczynić swoje bolesne świadectwo jednym z najbardziej wymownych argumentów w obronie prawa wszystkich do życia. Poprzez wasze oddanie sprawie życia, uwieńczone być może narodzinami nowych istot ludzkich i poświadczone przyjęciem i troską o tych, którzy najbardziej potrzebują waszej bliskości, ukształtujecie nowy sposób patrzenia na życie człowieka.” </a:t>
            </a:r>
          </a:p>
          <a:p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4785908"/>
      </p:ext>
    </p:extLst>
  </p:cSld>
  <p:clrMapOvr>
    <a:masterClrMapping/>
  </p:clrMapOvr>
</p:sld>
</file>

<file path=ppt/theme/theme1.xml><?xml version="1.0" encoding="utf-8"?>
<a:theme xmlns:a="http://schemas.openxmlformats.org/drawingml/2006/main" name="Widok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TM03457515[[fn=Widok]]</Template>
  <TotalTime>13</TotalTime>
  <Words>501</Words>
  <Application>Microsoft Office PowerPoint</Application>
  <PresentationFormat>Panoramiczny</PresentationFormat>
  <Paragraphs>14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Century Schoolbook</vt:lpstr>
      <vt:lpstr>Wingdings 2</vt:lpstr>
      <vt:lpstr>Widok</vt:lpstr>
      <vt:lpstr>Aborcja w nauczaniu Kościoła Katolickiego</vt:lpstr>
      <vt:lpstr>Pisma starochrześcijańskie</vt:lpstr>
      <vt:lpstr>Współczesne nauczanie Kościoła</vt:lpstr>
      <vt:lpstr>Cz. 2</vt:lpstr>
      <vt:lpstr>Cz. 3 (o kobietach, które dokonały aborcji)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Aborcja w nauczaniu Kościoła Katolickiego</dc:title>
  <dc:creator>Jacek</dc:creator>
  <cp:lastModifiedBy>Jacek</cp:lastModifiedBy>
  <cp:revision>2</cp:revision>
  <dcterms:created xsi:type="dcterms:W3CDTF">2018-02-23T16:00:40Z</dcterms:created>
  <dcterms:modified xsi:type="dcterms:W3CDTF">2018-02-23T16:14:05Z</dcterms:modified>
</cp:coreProperties>
</file>